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7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549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4485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8225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0871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5692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658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97460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3106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514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7162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76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37D23-508B-44C4-8B7F-64B26209665C}" type="datetimeFigureOut">
              <a:rPr lang="zh-TW" altLang="en-US" smtClean="0"/>
              <a:t>2023/10/14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F210D-6CAC-406A-9C2B-D969C159A55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1401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01CAB68-8ACA-08B0-600E-388747ADE2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副標題 2">
            <a:extLst>
              <a:ext uri="{FF2B5EF4-FFF2-40B4-BE49-F238E27FC236}">
                <a16:creationId xmlns:a16="http://schemas.microsoft.com/office/drawing/2014/main" id="{95C1457C-B9CA-057D-CDAA-4AB720001A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0570" y="5367776"/>
            <a:ext cx="6858000" cy="115914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主講人：勞動部職業安全衛生署</a:t>
            </a: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鄒子廉  署長</a:t>
            </a:r>
          </a:p>
          <a:p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日期：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月</a:t>
            </a:r>
            <a:r>
              <a:rPr lang="en-US" altLang="zh-TW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</a:t>
            </a: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日</a:t>
            </a: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99B6389B-7D3E-9B5F-0B23-A41FD822BB57}"/>
              </a:ext>
            </a:extLst>
          </p:cNvPr>
          <p:cNvSpPr txBox="1"/>
          <p:nvPr/>
        </p:nvSpPr>
        <p:spPr>
          <a:xfrm>
            <a:off x="2040057" y="1973843"/>
            <a:ext cx="50638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健康勞動力是永續發展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algn="ctr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的關鍵</a:t>
            </a:r>
          </a:p>
        </p:txBody>
      </p:sp>
    </p:spTree>
    <p:extLst>
      <p:ext uri="{BB962C8B-B14F-4D97-AF65-F5344CB8AC3E}">
        <p14:creationId xmlns:p14="http://schemas.microsoft.com/office/powerpoint/2010/main" val="581621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>
            <a:extLst>
              <a:ext uri="{FF2B5EF4-FFF2-40B4-BE49-F238E27FC236}">
                <a16:creationId xmlns:a16="http://schemas.microsoft.com/office/drawing/2014/main" id="{CA403842-9405-C6A9-EE6A-C07E2DC60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6AB7F376-8135-CBCE-784C-B9C53EA1A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7299" y="274333"/>
            <a:ext cx="7886700" cy="546100"/>
          </a:xfrm>
        </p:spPr>
        <p:txBody>
          <a:bodyPr>
            <a:normAutofit fontScale="90000"/>
          </a:bodyPr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3E59381-51F4-5472-40DF-869A132604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4741"/>
            <a:ext cx="7886700" cy="3686011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4129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60</TotalTime>
  <Words>28</Words>
  <Application>Microsoft Office PowerPoint</Application>
  <PresentationFormat>如螢幕大小 (4:3)</PresentationFormat>
  <Paragraphs>5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戲子 戲子</dc:creator>
  <cp:lastModifiedBy>戲子 戲子</cp:lastModifiedBy>
  <cp:revision>6</cp:revision>
  <dcterms:created xsi:type="dcterms:W3CDTF">2023-10-09T09:14:41Z</dcterms:created>
  <dcterms:modified xsi:type="dcterms:W3CDTF">2023-10-14T10:14:50Z</dcterms:modified>
</cp:coreProperties>
</file>